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ISIcs1/PKmDZHbQjvL1x4SOy0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2867FC-D98A-4951-914A-93B6E686936D}">
  <a:tblStyle styleId="{4B2867FC-D98A-4951-914A-93B6E68693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f20614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f5f20614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fd190f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f5fd190f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6f6799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16f6799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1999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091999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fc52bca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0fc52bca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5fd190f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f5fd190f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7830b0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17830b0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fc52bca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0fc52bca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437762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f437762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993a71c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1993a71c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8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8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8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8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0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0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14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acyYang/Flashcards-to-learn-a-foreign-languag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852978" y="163375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zh-CN"/>
              <a:t>Team: Luna R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804750" y="2899025"/>
            <a:ext cx="5924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			         </a:t>
            </a:r>
            <a:r>
              <a:rPr lang="zh-CN" sz="1845"/>
              <a:t>  Week 7</a:t>
            </a:r>
            <a:endParaRPr sz="1845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845"/>
              <a:t>Xinghai Nian, Bingzhen Chen, Xiaoqian Yang</a:t>
            </a:r>
            <a:endParaRPr sz="184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5f20614c3_0_24"/>
          <p:cNvSpPr txBox="1"/>
          <p:nvPr>
            <p:ph type="title"/>
          </p:nvPr>
        </p:nvSpPr>
        <p:spPr>
          <a:xfrm>
            <a:off x="819150" y="373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Testing Plan</a:t>
            </a:r>
            <a:endParaRPr/>
          </a:p>
        </p:txBody>
      </p:sp>
      <p:sp>
        <p:nvSpPr>
          <p:cNvPr id="202" name="Google Shape;202;g1f5f20614c3_0_24"/>
          <p:cNvSpPr txBox="1"/>
          <p:nvPr>
            <p:ph idx="1" type="body"/>
          </p:nvPr>
        </p:nvSpPr>
        <p:spPr>
          <a:xfrm>
            <a:off x="819150" y="672075"/>
            <a:ext cx="75057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the links on the website are working properly.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users can log in, sign up, and log out successfully.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users are redirected to the correct pages after logging in or signing up.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users are able to choose a language mode and access the quiz.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the website is visually appealing and easy to navigate.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buttons and forms are properly labeled and functioning correctly.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the website is responsive and looks good on different size of screens.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 passwords are being stored securely (using a secure hashing algorithm).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 information is being stored correctly in the database.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the database schema is designed properly and optimized for performance.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website's load times to ensure that it is loading quickly and efficiently.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JMeter to check that the website is able to handle a large number of users simultaneously without crashing or slowing down.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5fd190fb6_2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Supervisor account</a:t>
            </a:r>
            <a:endParaRPr/>
          </a:p>
        </p:txBody>
      </p:sp>
      <p:sp>
        <p:nvSpPr>
          <p:cNvPr id="208" name="Google Shape;208;g1f5fd190fb6_2_0"/>
          <p:cNvSpPr txBox="1"/>
          <p:nvPr>
            <p:ph idx="1" type="body"/>
          </p:nvPr>
        </p:nvSpPr>
        <p:spPr>
          <a:xfrm>
            <a:off x="819150" y="1472500"/>
            <a:ext cx="7505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We think it’s a good idea to have a supervisor account.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The amount of Time and effort needed: three weeks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Since we are ahead of our schedule, so it is possible for us to implements some of the features.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It is a plus to the product. Easy and reasonable to maintain the website.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Features we plan to implement: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list/summarize the individual data of registered users.    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user accounts 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</a:t>
            </a:r>
            <a:endParaRPr sz="1200">
              <a:solidFill>
                <a:srgbClr val="FF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(and have all the capabilities of a regular user?)  (Done) </a:t>
            </a:r>
            <a:endParaRPr sz="1200">
              <a:solidFill>
                <a:srgbClr val="FF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delete inappropriate quizzes and flashcards.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reset users' password (??) 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6f6799405_0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Feedback from Codescapes </a:t>
            </a:r>
            <a:endParaRPr/>
          </a:p>
        </p:txBody>
      </p:sp>
      <p:sp>
        <p:nvSpPr>
          <p:cNvPr id="214" name="Google Shape;214;g216f6799405_0_0"/>
          <p:cNvSpPr txBox="1"/>
          <p:nvPr>
            <p:ph idx="1" type="body"/>
          </p:nvPr>
        </p:nvSpPr>
        <p:spPr>
          <a:xfrm>
            <a:off x="652150" y="1455250"/>
            <a:ext cx="75057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make sure your files in weekly_team_presentation and weekly_team_report are formatted the same - ex. week1, week2, week3, ... </a:t>
            </a:r>
            <a:r>
              <a:rPr lang="zh-CN" sz="1600">
                <a:solidFill>
                  <a:srgbClr val="FF0000"/>
                </a:solidFill>
              </a:rPr>
              <a:t>(Will do that.)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easy setup - documentation was easy to follow - minor change: tell users to change into dev folder before running main.py or change command to python dev/main.py   </a:t>
            </a:r>
            <a:r>
              <a:rPr lang="zh-CN" sz="1600">
                <a:solidFill>
                  <a:srgbClr val="FF0000"/>
                </a:solidFill>
              </a:rPr>
              <a:t>(Will do that, thank you for pointing out)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Recommendation: - create an about us page - cool seeing team members, but it takes up more than half the main page  </a:t>
            </a:r>
            <a:r>
              <a:rPr lang="zh-CN" sz="1600">
                <a:solidFill>
                  <a:srgbClr val="FF0000"/>
                </a:solidFill>
              </a:rPr>
              <a:t>(Might do that if have time)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>
            <p:ph type="title"/>
          </p:nvPr>
        </p:nvSpPr>
        <p:spPr>
          <a:xfrm>
            <a:off x="819150" y="3985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Flashcards to learn a foreign language</a:t>
            </a:r>
            <a:endParaRPr/>
          </a:p>
        </p:txBody>
      </p:sp>
      <p:sp>
        <p:nvSpPr>
          <p:cNvPr id="135" name="Google Shape;135;p3"/>
          <p:cNvSpPr txBox="1"/>
          <p:nvPr>
            <p:ph idx="1" type="body"/>
          </p:nvPr>
        </p:nvSpPr>
        <p:spPr>
          <a:xfrm>
            <a:off x="819150" y="1427125"/>
            <a:ext cx="77346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Description: A website where users can learn a foreign language using flashcards.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Users would need to register or sign in first before they can choose a language.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Then there are two modes: 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1. Study Mode: using flashcards to study.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2. Quiz Mode:  Multiple choices, true and false questions.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			          User score, score rank, time to take the quiz will be saved.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lang="zh-CN" sz="2895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https://github.com/StacyYang/Flashcards-to-learn-a-foreign-language</a:t>
            </a: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919994521_0_0"/>
          <p:cNvSpPr txBox="1"/>
          <p:nvPr>
            <p:ph type="title"/>
          </p:nvPr>
        </p:nvSpPr>
        <p:spPr>
          <a:xfrm>
            <a:off x="680275" y="3528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What we’ve accomplished:</a:t>
            </a:r>
            <a:endParaRPr/>
          </a:p>
        </p:txBody>
      </p:sp>
      <p:graphicFrame>
        <p:nvGraphicFramePr>
          <p:cNvPr id="141" name="Google Shape;141;g20919994521_0_0"/>
          <p:cNvGraphicFramePr/>
          <p:nvPr/>
        </p:nvGraphicFramePr>
        <p:xfrm>
          <a:off x="951075" y="1673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{4B2867FC-D98A-4951-914A-93B6E686936D}</a:tableStyleId>
              </a:tblPr>
              <a:tblGrid>
                <a:gridCol w="960500"/>
                <a:gridCol w="2787125"/>
                <a:gridCol w="1997450"/>
              </a:tblGrid>
              <a:tr h="79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2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(home page, register, login)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4: 02/23/2023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(study mode design)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6: 03/09/2023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4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(quiz mode design)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8: 03/23/2023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(score board design)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website, possibly deploy the website.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86E8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Administer account</a:t>
                      </a:r>
                      <a:endParaRPr sz="1200">
                        <a:solidFill>
                          <a:srgbClr val="4A86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10: 4/15/2023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" name="Google Shape;142;g209199945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150" y="2480200"/>
            <a:ext cx="1325850" cy="1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0919994521_0_0"/>
          <p:cNvSpPr txBox="1"/>
          <p:nvPr/>
        </p:nvSpPr>
        <p:spPr>
          <a:xfrm>
            <a:off x="927413" y="991150"/>
            <a:ext cx="57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For administer account, we are able to create a administer account, and can list all user accounts, remove any account. And list quiz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fc52bca11_1_133"/>
          <p:cNvSpPr txBox="1"/>
          <p:nvPr>
            <p:ph type="title"/>
          </p:nvPr>
        </p:nvSpPr>
        <p:spPr>
          <a:xfrm>
            <a:off x="840525" y="469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What we are doing right now: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9" name="Google Shape;149;g20fc52bca11_1_133"/>
          <p:cNvSpPr txBox="1"/>
          <p:nvPr/>
        </p:nvSpPr>
        <p:spPr>
          <a:xfrm>
            <a:off x="602300" y="1276125"/>
            <a:ext cx="4045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UI of the Study mode, store notes to database.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&amp; backend design for Scoreboard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Add more function for administer account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g20fc52bca11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275" y="1103725"/>
            <a:ext cx="3727150" cy="35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5fd190fb6_0_10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Demo screen shots</a:t>
            </a:r>
            <a:endParaRPr/>
          </a:p>
        </p:txBody>
      </p:sp>
      <p:sp>
        <p:nvSpPr>
          <p:cNvPr id="156" name="Google Shape;156;g1f5fd190fb6_0_10"/>
          <p:cNvSpPr txBox="1"/>
          <p:nvPr>
            <p:ph idx="1" type="body"/>
          </p:nvPr>
        </p:nvSpPr>
        <p:spPr>
          <a:xfrm>
            <a:off x="325625" y="1464288"/>
            <a:ext cx="1975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Completed Quiz Result, score and correct answer will be displayed after the user answers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1f5fd190fb6_0_10"/>
          <p:cNvSpPr txBox="1"/>
          <p:nvPr/>
        </p:nvSpPr>
        <p:spPr>
          <a:xfrm>
            <a:off x="4572000" y="3822575"/>
            <a:ext cx="344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b="1" i="0" lang="zh-CN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completion of the study mode section</a:t>
            </a:r>
            <a:endParaRPr b="1" i="0" sz="13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g1f5fd190fb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9425" y="494749"/>
            <a:ext cx="2207750" cy="29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5fd190fb6_0_10"/>
          <p:cNvSpPr txBox="1"/>
          <p:nvPr/>
        </p:nvSpPr>
        <p:spPr>
          <a:xfrm>
            <a:off x="4999450" y="1419900"/>
            <a:ext cx="20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requirements at registration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1f5fd190fb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625" y="3328000"/>
            <a:ext cx="2080422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5fd190fb6_0_10"/>
          <p:cNvPicPr preferRelativeResize="0"/>
          <p:nvPr/>
        </p:nvPicPr>
        <p:blipFill rotWithShape="1">
          <a:blip r:embed="rId5">
            <a:alphaModFix/>
          </a:blip>
          <a:srcRect b="0" l="0" r="44171" t="0"/>
          <a:stretch/>
        </p:blipFill>
        <p:spPr>
          <a:xfrm>
            <a:off x="2521626" y="3399875"/>
            <a:ext cx="2207744" cy="1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5fd190fb6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0825" y="1097562"/>
            <a:ext cx="2878900" cy="22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7830b080d_0_1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Administer account</a:t>
            </a:r>
            <a:endParaRPr/>
          </a:p>
        </p:txBody>
      </p:sp>
      <p:pic>
        <p:nvPicPr>
          <p:cNvPr id="168" name="Google Shape;168;g217830b080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25" y="1696575"/>
            <a:ext cx="2316924" cy="28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17830b080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950" y="1696575"/>
            <a:ext cx="6347324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17830b080d_0_1"/>
          <p:cNvSpPr txBox="1"/>
          <p:nvPr/>
        </p:nvSpPr>
        <p:spPr>
          <a:xfrm>
            <a:off x="968250" y="1111500"/>
            <a:ext cx="48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Administer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Test user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c52bca11_0_5"/>
          <p:cNvSpPr txBox="1"/>
          <p:nvPr>
            <p:ph type="title"/>
          </p:nvPr>
        </p:nvSpPr>
        <p:spPr>
          <a:xfrm>
            <a:off x="819150" y="590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application users</a:t>
            </a:r>
            <a:endParaRPr/>
          </a:p>
        </p:txBody>
      </p:sp>
      <p:sp>
        <p:nvSpPr>
          <p:cNvPr id="176" name="Google Shape;176;g20fc52bca11_0_5"/>
          <p:cNvSpPr txBox="1"/>
          <p:nvPr>
            <p:ph idx="1" type="body"/>
          </p:nvPr>
        </p:nvSpPr>
        <p:spPr>
          <a:xfrm>
            <a:off x="656325" y="1680800"/>
            <a:ext cx="37530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or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by using flashcards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T/F and multiple choice questions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scoreboard after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20fc52bca1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39" y="3486325"/>
            <a:ext cx="3253576" cy="1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0fc52bca11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875" y="1074850"/>
            <a:ext cx="2526874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fc52bca1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425" y="3247788"/>
            <a:ext cx="3188374" cy="1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fc52bca1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275" y="3226288"/>
            <a:ext cx="3486674" cy="16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0fc52bca11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0675" y="1074850"/>
            <a:ext cx="1242976" cy="165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0fc52bca11_0_5"/>
          <p:cNvPicPr preferRelativeResize="0"/>
          <p:nvPr/>
        </p:nvPicPr>
        <p:blipFill rotWithShape="1">
          <a:blip r:embed="rId8">
            <a:alphaModFix/>
          </a:blip>
          <a:srcRect b="0" l="0" r="36260" t="0"/>
          <a:stretch/>
        </p:blipFill>
        <p:spPr>
          <a:xfrm>
            <a:off x="3814413" y="1247924"/>
            <a:ext cx="2312690" cy="1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437762a9f_0_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expert users</a:t>
            </a:r>
            <a:endParaRPr/>
          </a:p>
        </p:txBody>
      </p:sp>
      <p:pic>
        <p:nvPicPr>
          <p:cNvPr id="188" name="Google Shape;188;g1f437762a9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800" y="1601875"/>
            <a:ext cx="5928274" cy="3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f437762a9f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000" y="1601876"/>
            <a:ext cx="2333301" cy="12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437762a9f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425" y="2684873"/>
            <a:ext cx="2511877" cy="10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437762a9f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874" y="3659850"/>
            <a:ext cx="1947978" cy="1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1993a71c6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50" y="524800"/>
            <a:ext cx="6295751" cy="38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